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81" r:id="rId4"/>
    <p:sldId id="287" r:id="rId5"/>
    <p:sldId id="286" r:id="rId6"/>
    <p:sldId id="285" r:id="rId7"/>
    <p:sldId id="284" r:id="rId8"/>
    <p:sldId id="283" r:id="rId9"/>
    <p:sldId id="282" r:id="rId10"/>
    <p:sldId id="280" r:id="rId11"/>
    <p:sldId id="257" r:id="rId12"/>
    <p:sldId id="279" r:id="rId13"/>
    <p:sldId id="278" r:id="rId14"/>
    <p:sldId id="277" r:id="rId15"/>
    <p:sldId id="276" r:id="rId16"/>
    <p:sldId id="275" r:id="rId17"/>
    <p:sldId id="274" r:id="rId18"/>
    <p:sldId id="273" r:id="rId19"/>
    <p:sldId id="272" r:id="rId20"/>
    <p:sldId id="271" r:id="rId21"/>
    <p:sldId id="269" r:id="rId22"/>
    <p:sldId id="270" r:id="rId23"/>
    <p:sldId id="268" r:id="rId24"/>
    <p:sldId id="267" r:id="rId25"/>
    <p:sldId id="266" r:id="rId26"/>
    <p:sldId id="265" r:id="rId27"/>
    <p:sldId id="264" r:id="rId28"/>
    <p:sldId id="263" r:id="rId29"/>
    <p:sldId id="262" r:id="rId30"/>
    <p:sldId id="261" r:id="rId31"/>
    <p:sldId id="260" r:id="rId32"/>
    <p:sldId id="259" r:id="rId33"/>
    <p:sldId id="258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A4D3-4D98-4691-A2D9-5DAC46050E30}" type="datetimeFigureOut">
              <a:rPr lang="en-GB" smtClean="0"/>
              <a:t>26/05/2017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849E6-0D8F-4512-ACD1-D3BA87B162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3317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A4D3-4D98-4691-A2D9-5DAC46050E30}" type="datetimeFigureOut">
              <a:rPr lang="en-GB" smtClean="0"/>
              <a:t>26/05/2017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849E6-0D8F-4512-ACD1-D3BA87B162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359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A4D3-4D98-4691-A2D9-5DAC46050E30}" type="datetimeFigureOut">
              <a:rPr lang="en-GB" smtClean="0"/>
              <a:t>26/05/2017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849E6-0D8F-4512-ACD1-D3BA87B162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404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A4D3-4D98-4691-A2D9-5DAC46050E30}" type="datetimeFigureOut">
              <a:rPr lang="en-GB" smtClean="0"/>
              <a:t>26/05/2017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849E6-0D8F-4512-ACD1-D3BA87B162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314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A4D3-4D98-4691-A2D9-5DAC46050E30}" type="datetimeFigureOut">
              <a:rPr lang="en-GB" smtClean="0"/>
              <a:t>26/05/2017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849E6-0D8F-4512-ACD1-D3BA87B162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5783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A4D3-4D98-4691-A2D9-5DAC46050E30}" type="datetimeFigureOut">
              <a:rPr lang="en-GB" smtClean="0"/>
              <a:t>26/05/2017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849E6-0D8F-4512-ACD1-D3BA87B162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616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A4D3-4D98-4691-A2D9-5DAC46050E30}" type="datetimeFigureOut">
              <a:rPr lang="en-GB" smtClean="0"/>
              <a:t>26/05/2017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849E6-0D8F-4512-ACD1-D3BA87B162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298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A4D3-4D98-4691-A2D9-5DAC46050E30}" type="datetimeFigureOut">
              <a:rPr lang="en-GB" smtClean="0"/>
              <a:t>26/05/2017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849E6-0D8F-4512-ACD1-D3BA87B162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008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A4D3-4D98-4691-A2D9-5DAC46050E30}" type="datetimeFigureOut">
              <a:rPr lang="en-GB" smtClean="0"/>
              <a:t>26/05/2017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849E6-0D8F-4512-ACD1-D3BA87B162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510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A4D3-4D98-4691-A2D9-5DAC46050E30}" type="datetimeFigureOut">
              <a:rPr lang="en-GB" smtClean="0"/>
              <a:t>26/05/2017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849E6-0D8F-4512-ACD1-D3BA87B162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55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A4D3-4D98-4691-A2D9-5DAC46050E30}" type="datetimeFigureOut">
              <a:rPr lang="en-GB" smtClean="0"/>
              <a:t>26/05/2017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849E6-0D8F-4512-ACD1-D3BA87B162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952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AA4D3-4D98-4691-A2D9-5DAC46050E30}" type="datetimeFigureOut">
              <a:rPr lang="en-GB" smtClean="0"/>
              <a:t>26/05/2017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849E6-0D8F-4512-ACD1-D3BA87B16202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2" descr="Y:\Ford Castle\Ford 2017\Ford 2017\Mr P\IMG_6856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324"/>
            <a:ext cx="9149564" cy="688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886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11" Type="http://schemas.openxmlformats.org/officeDocument/2006/relationships/image" Target="../media/image124.jpeg"/><Relationship Id="rId5" Type="http://schemas.openxmlformats.org/officeDocument/2006/relationships/image" Target="../media/image118.jpeg"/><Relationship Id="rId10" Type="http://schemas.openxmlformats.org/officeDocument/2006/relationships/image" Target="../media/image123.jpeg"/><Relationship Id="rId4" Type="http://schemas.openxmlformats.org/officeDocument/2006/relationships/image" Target="../media/image117.jpeg"/><Relationship Id="rId9" Type="http://schemas.openxmlformats.org/officeDocument/2006/relationships/image" Target="../media/image12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Relationship Id="rId9" Type="http://schemas.openxmlformats.org/officeDocument/2006/relationships/image" Target="../media/image13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10" Type="http://schemas.openxmlformats.org/officeDocument/2006/relationships/image" Target="../media/image141.jpeg"/><Relationship Id="rId4" Type="http://schemas.openxmlformats.org/officeDocument/2006/relationships/image" Target="../media/image135.jpeg"/><Relationship Id="rId9" Type="http://schemas.openxmlformats.org/officeDocument/2006/relationships/image" Target="../media/image1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Relationship Id="rId9" Type="http://schemas.openxmlformats.org/officeDocument/2006/relationships/image" Target="../media/image14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151.jpeg"/><Relationship Id="rId7" Type="http://schemas.openxmlformats.org/officeDocument/2006/relationships/image" Target="../media/image154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eg"/><Relationship Id="rId5" Type="http://schemas.openxmlformats.org/officeDocument/2006/relationships/image" Target="../media/image6.jpeg"/><Relationship Id="rId4" Type="http://schemas.openxmlformats.org/officeDocument/2006/relationships/image" Target="../media/image152.jpeg"/><Relationship Id="rId9" Type="http://schemas.openxmlformats.org/officeDocument/2006/relationships/image" Target="../media/image15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3" Type="http://schemas.openxmlformats.org/officeDocument/2006/relationships/image" Target="../media/image158.jpeg"/><Relationship Id="rId7" Type="http://schemas.openxmlformats.org/officeDocument/2006/relationships/image" Target="../media/image162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Relationship Id="rId9" Type="http://schemas.openxmlformats.org/officeDocument/2006/relationships/image" Target="../media/image16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3" Type="http://schemas.openxmlformats.org/officeDocument/2006/relationships/image" Target="../media/image166.jpeg"/><Relationship Id="rId7" Type="http://schemas.openxmlformats.org/officeDocument/2006/relationships/image" Target="../media/image170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10" Type="http://schemas.openxmlformats.org/officeDocument/2006/relationships/image" Target="../media/image173.jpeg"/><Relationship Id="rId4" Type="http://schemas.openxmlformats.org/officeDocument/2006/relationships/image" Target="../media/image167.jpeg"/><Relationship Id="rId9" Type="http://schemas.openxmlformats.org/officeDocument/2006/relationships/image" Target="../media/image17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3" Type="http://schemas.openxmlformats.org/officeDocument/2006/relationships/image" Target="../media/image166.jpeg"/><Relationship Id="rId7" Type="http://schemas.openxmlformats.org/officeDocument/2006/relationships/image" Target="../media/image178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jpeg"/><Relationship Id="rId11" Type="http://schemas.openxmlformats.org/officeDocument/2006/relationships/image" Target="../media/image182.jpeg"/><Relationship Id="rId5" Type="http://schemas.openxmlformats.org/officeDocument/2006/relationships/image" Target="../media/image176.jpeg"/><Relationship Id="rId10" Type="http://schemas.openxmlformats.org/officeDocument/2006/relationships/image" Target="../media/image181.jpeg"/><Relationship Id="rId4" Type="http://schemas.openxmlformats.org/officeDocument/2006/relationships/image" Target="../media/image175.jpeg"/><Relationship Id="rId9" Type="http://schemas.openxmlformats.org/officeDocument/2006/relationships/image" Target="../media/image18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jpeg"/><Relationship Id="rId13" Type="http://schemas.openxmlformats.org/officeDocument/2006/relationships/image" Target="../media/image194.jpeg"/><Relationship Id="rId3" Type="http://schemas.openxmlformats.org/officeDocument/2006/relationships/image" Target="../media/image184.jpeg"/><Relationship Id="rId7" Type="http://schemas.openxmlformats.org/officeDocument/2006/relationships/image" Target="../media/image188.jpeg"/><Relationship Id="rId12" Type="http://schemas.openxmlformats.org/officeDocument/2006/relationships/image" Target="../media/image193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jpeg"/><Relationship Id="rId11" Type="http://schemas.openxmlformats.org/officeDocument/2006/relationships/image" Target="../media/image192.jpeg"/><Relationship Id="rId5" Type="http://schemas.openxmlformats.org/officeDocument/2006/relationships/image" Target="../media/image186.jpeg"/><Relationship Id="rId10" Type="http://schemas.openxmlformats.org/officeDocument/2006/relationships/image" Target="../media/image191.jpeg"/><Relationship Id="rId4" Type="http://schemas.openxmlformats.org/officeDocument/2006/relationships/image" Target="../media/image185.jpeg"/><Relationship Id="rId9" Type="http://schemas.openxmlformats.org/officeDocument/2006/relationships/image" Target="../media/image19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jpeg"/><Relationship Id="rId3" Type="http://schemas.openxmlformats.org/officeDocument/2006/relationships/image" Target="../media/image196.jpeg"/><Relationship Id="rId7" Type="http://schemas.openxmlformats.org/officeDocument/2006/relationships/image" Target="../media/image200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jpeg"/><Relationship Id="rId11" Type="http://schemas.openxmlformats.org/officeDocument/2006/relationships/image" Target="../media/image204.jpeg"/><Relationship Id="rId5" Type="http://schemas.openxmlformats.org/officeDocument/2006/relationships/image" Target="../media/image198.jpeg"/><Relationship Id="rId10" Type="http://schemas.openxmlformats.org/officeDocument/2006/relationships/image" Target="../media/image203.jpeg"/><Relationship Id="rId4" Type="http://schemas.openxmlformats.org/officeDocument/2006/relationships/image" Target="../media/image197.jpeg"/><Relationship Id="rId9" Type="http://schemas.openxmlformats.org/officeDocument/2006/relationships/image" Target="../media/image20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jpeg"/><Relationship Id="rId3" Type="http://schemas.openxmlformats.org/officeDocument/2006/relationships/image" Target="../media/image206.jpeg"/><Relationship Id="rId7" Type="http://schemas.openxmlformats.org/officeDocument/2006/relationships/image" Target="../media/image210.jpeg"/><Relationship Id="rId12" Type="http://schemas.openxmlformats.org/officeDocument/2006/relationships/image" Target="../media/image8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jpeg"/><Relationship Id="rId11" Type="http://schemas.openxmlformats.org/officeDocument/2006/relationships/image" Target="../media/image214.jpeg"/><Relationship Id="rId5" Type="http://schemas.openxmlformats.org/officeDocument/2006/relationships/image" Target="../media/image208.jpeg"/><Relationship Id="rId10" Type="http://schemas.openxmlformats.org/officeDocument/2006/relationships/image" Target="../media/image213.jpeg"/><Relationship Id="rId4" Type="http://schemas.openxmlformats.org/officeDocument/2006/relationships/image" Target="../media/image207.jpeg"/><Relationship Id="rId9" Type="http://schemas.openxmlformats.org/officeDocument/2006/relationships/image" Target="../media/image21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jpeg"/><Relationship Id="rId3" Type="http://schemas.openxmlformats.org/officeDocument/2006/relationships/image" Target="../media/image216.jpeg"/><Relationship Id="rId7" Type="http://schemas.openxmlformats.org/officeDocument/2006/relationships/image" Target="../media/image219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218.jpeg"/><Relationship Id="rId4" Type="http://schemas.openxmlformats.org/officeDocument/2006/relationships/image" Target="../media/image217.jpeg"/><Relationship Id="rId9" Type="http://schemas.openxmlformats.org/officeDocument/2006/relationships/image" Target="../media/image22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jpeg"/><Relationship Id="rId3" Type="http://schemas.openxmlformats.org/officeDocument/2006/relationships/image" Target="../media/image166.jpeg"/><Relationship Id="rId7" Type="http://schemas.openxmlformats.org/officeDocument/2006/relationships/image" Target="../media/image170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jpeg"/><Relationship Id="rId5" Type="http://schemas.openxmlformats.org/officeDocument/2006/relationships/image" Target="../media/image176.jpeg"/><Relationship Id="rId10" Type="http://schemas.openxmlformats.org/officeDocument/2006/relationships/image" Target="../media/image226.jpeg"/><Relationship Id="rId4" Type="http://schemas.openxmlformats.org/officeDocument/2006/relationships/image" Target="../media/image167.jpeg"/><Relationship Id="rId9" Type="http://schemas.openxmlformats.org/officeDocument/2006/relationships/image" Target="../media/image22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jpeg"/><Relationship Id="rId3" Type="http://schemas.openxmlformats.org/officeDocument/2006/relationships/image" Target="../media/image228.jpeg"/><Relationship Id="rId7" Type="http://schemas.openxmlformats.org/officeDocument/2006/relationships/image" Target="../media/image231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jpeg"/><Relationship Id="rId5" Type="http://schemas.openxmlformats.org/officeDocument/2006/relationships/image" Target="../media/image230.jpeg"/><Relationship Id="rId4" Type="http://schemas.openxmlformats.org/officeDocument/2006/relationships/image" Target="../media/image229.jpeg"/><Relationship Id="rId9" Type="http://schemas.openxmlformats.org/officeDocument/2006/relationships/image" Target="../media/image21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jpeg"/><Relationship Id="rId3" Type="http://schemas.openxmlformats.org/officeDocument/2006/relationships/image" Target="../media/image166.jpeg"/><Relationship Id="rId7" Type="http://schemas.openxmlformats.org/officeDocument/2006/relationships/image" Target="../media/image235.jpeg"/><Relationship Id="rId12" Type="http://schemas.openxmlformats.org/officeDocument/2006/relationships/image" Target="../media/image239.jpe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jpeg"/><Relationship Id="rId11" Type="http://schemas.openxmlformats.org/officeDocument/2006/relationships/image" Target="../media/image238.jpeg"/><Relationship Id="rId5" Type="http://schemas.openxmlformats.org/officeDocument/2006/relationships/image" Target="../media/image234.jpeg"/><Relationship Id="rId10" Type="http://schemas.openxmlformats.org/officeDocument/2006/relationships/image" Target="../media/image190.jpeg"/><Relationship Id="rId4" Type="http://schemas.openxmlformats.org/officeDocument/2006/relationships/image" Target="../media/image233.jpeg"/><Relationship Id="rId9" Type="http://schemas.openxmlformats.org/officeDocument/2006/relationships/image" Target="../media/image23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jpeg"/><Relationship Id="rId3" Type="http://schemas.openxmlformats.org/officeDocument/2006/relationships/image" Target="../media/image241.jpeg"/><Relationship Id="rId7" Type="http://schemas.openxmlformats.org/officeDocument/2006/relationships/image" Target="../media/image245.jpe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4.jpeg"/><Relationship Id="rId11" Type="http://schemas.openxmlformats.org/officeDocument/2006/relationships/image" Target="../media/image249.jpeg"/><Relationship Id="rId5" Type="http://schemas.openxmlformats.org/officeDocument/2006/relationships/image" Target="../media/image243.jpeg"/><Relationship Id="rId10" Type="http://schemas.openxmlformats.org/officeDocument/2006/relationships/image" Target="../media/image248.jpeg"/><Relationship Id="rId4" Type="http://schemas.openxmlformats.org/officeDocument/2006/relationships/image" Target="../media/image242.jpeg"/><Relationship Id="rId9" Type="http://schemas.openxmlformats.org/officeDocument/2006/relationships/image" Target="../media/image24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jpeg"/><Relationship Id="rId13" Type="http://schemas.openxmlformats.org/officeDocument/2006/relationships/image" Target="../media/image260.jpeg"/><Relationship Id="rId3" Type="http://schemas.openxmlformats.org/officeDocument/2006/relationships/image" Target="../media/image251.jpeg"/><Relationship Id="rId7" Type="http://schemas.openxmlformats.org/officeDocument/2006/relationships/image" Target="../media/image255.jpeg"/><Relationship Id="rId12" Type="http://schemas.openxmlformats.org/officeDocument/2006/relationships/image" Target="../media/image259.jpe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4.jpeg"/><Relationship Id="rId11" Type="http://schemas.openxmlformats.org/officeDocument/2006/relationships/image" Target="../media/image258.jpeg"/><Relationship Id="rId5" Type="http://schemas.openxmlformats.org/officeDocument/2006/relationships/image" Target="../media/image253.jpeg"/><Relationship Id="rId10" Type="http://schemas.openxmlformats.org/officeDocument/2006/relationships/image" Target="../media/image257.jpeg"/><Relationship Id="rId4" Type="http://schemas.openxmlformats.org/officeDocument/2006/relationships/image" Target="../media/image252.jpeg"/><Relationship Id="rId9" Type="http://schemas.openxmlformats.org/officeDocument/2006/relationships/image" Target="../media/image256.jpeg"/><Relationship Id="rId14" Type="http://schemas.openxmlformats.org/officeDocument/2006/relationships/image" Target="../media/image26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2856"/>
            <a:ext cx="7772400" cy="147002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GB" sz="13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nformal Roman" pitchFamily="66" charset="0"/>
              </a:rPr>
              <a:t>Ford Castle</a:t>
            </a:r>
            <a:endParaRPr lang="en-GB" sz="13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Informal Roman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91095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GB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2017</a:t>
            </a:r>
            <a:endParaRPr lang="en-GB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853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96032">
            <a:off x="381373" y="1770915"/>
            <a:ext cx="2473132" cy="18472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489" y="1798089"/>
            <a:ext cx="3096342" cy="2312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62143">
            <a:off x="5740782" y="2177181"/>
            <a:ext cx="3258214" cy="24336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002" y="3359733"/>
            <a:ext cx="3378942" cy="25237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90701" y="2907979"/>
            <a:ext cx="3980942" cy="29734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4943">
            <a:off x="1050720" y="2089945"/>
            <a:ext cx="3110933" cy="23235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849">
            <a:off x="4822281" y="2568213"/>
            <a:ext cx="3886345" cy="29027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8163">
            <a:off x="2680204" y="2357156"/>
            <a:ext cx="3886345" cy="2902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599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706896"/>
            <a:ext cx="2582019" cy="1928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5" y="1706896"/>
            <a:ext cx="3096342" cy="2312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522">
            <a:off x="5958146" y="1986195"/>
            <a:ext cx="2824733" cy="21098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09777">
            <a:off x="600682" y="4276284"/>
            <a:ext cx="2903526" cy="21686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41475">
            <a:off x="5068368" y="2859648"/>
            <a:ext cx="3980942" cy="29734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4865">
            <a:off x="630366" y="2339376"/>
            <a:ext cx="2844159" cy="21243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993" y="3609734"/>
            <a:ext cx="3886345" cy="29027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97820" y="2390204"/>
            <a:ext cx="3886345" cy="2902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29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08" y="1700476"/>
            <a:ext cx="3264196" cy="24380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90615">
            <a:off x="3288111" y="2115343"/>
            <a:ext cx="3096342" cy="2312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0472" y="2046549"/>
            <a:ext cx="2734816" cy="20426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59">
            <a:off x="600682" y="4276284"/>
            <a:ext cx="2903526" cy="21686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6982">
            <a:off x="5595956" y="3492069"/>
            <a:ext cx="2973420" cy="29734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17878">
            <a:off x="1659470" y="2265396"/>
            <a:ext cx="3574582" cy="26699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30971">
            <a:off x="4822281" y="2568213"/>
            <a:ext cx="3886345" cy="29027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39337">
            <a:off x="3066698" y="2681070"/>
            <a:ext cx="3476445" cy="25966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58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33700"/>
            <a:ext cx="2736304" cy="20437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68455">
            <a:off x="3248489" y="2036374"/>
            <a:ext cx="3096342" cy="2312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03295">
            <a:off x="5566876" y="2385994"/>
            <a:ext cx="3466425" cy="25891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59">
            <a:off x="600682" y="4276284"/>
            <a:ext cx="2903526" cy="21686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15281">
            <a:off x="3721111" y="3293756"/>
            <a:ext cx="3613430" cy="26989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04458">
            <a:off x="174905" y="2504342"/>
            <a:ext cx="3654467" cy="27295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4474">
            <a:off x="5489924" y="3926684"/>
            <a:ext cx="3437786" cy="25677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8163">
            <a:off x="2696190" y="2234018"/>
            <a:ext cx="3886345" cy="2902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75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59924"/>
            <a:ext cx="3312368" cy="24740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37849">
            <a:off x="2980832" y="2099114"/>
            <a:ext cx="3631655" cy="27125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522">
            <a:off x="5472745" y="2222432"/>
            <a:ext cx="3301448" cy="24658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59">
            <a:off x="600682" y="4276284"/>
            <a:ext cx="2903526" cy="21686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6982">
            <a:off x="4774982" y="3224798"/>
            <a:ext cx="3980942" cy="29734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59">
            <a:off x="962221" y="1736945"/>
            <a:ext cx="3664790" cy="27372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281" y="2568213"/>
            <a:ext cx="3886345" cy="29027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8163">
            <a:off x="2805092" y="2353029"/>
            <a:ext cx="3886345" cy="2902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15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32967">
            <a:off x="202343" y="2078675"/>
            <a:ext cx="2649575" cy="19790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8575">
            <a:off x="3248489" y="1917770"/>
            <a:ext cx="3096342" cy="2312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522">
            <a:off x="5985441" y="1942035"/>
            <a:ext cx="2824733" cy="21098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41124">
            <a:off x="336674" y="3952785"/>
            <a:ext cx="2903526" cy="21686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6982">
            <a:off x="5080304" y="3691750"/>
            <a:ext cx="3602497" cy="26907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59">
            <a:off x="595439" y="1542907"/>
            <a:ext cx="3882453" cy="28998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966" y="3585744"/>
            <a:ext cx="3886345" cy="29027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8163">
            <a:off x="4574008" y="2034181"/>
            <a:ext cx="3886345" cy="2902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9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18" y="1582812"/>
            <a:ext cx="3170453" cy="23680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814066"/>
            <a:ext cx="3691613" cy="27573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43266" y="2150880"/>
            <a:ext cx="2947214" cy="22013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70266">
            <a:off x="205409" y="4138551"/>
            <a:ext cx="2903526" cy="21686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00470">
            <a:off x="4691878" y="3387328"/>
            <a:ext cx="3897374" cy="29110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2183">
            <a:off x="786707" y="2166530"/>
            <a:ext cx="3257883" cy="24333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30971">
            <a:off x="4822281" y="2568213"/>
            <a:ext cx="3886345" cy="29027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12057" y="2568213"/>
            <a:ext cx="3886345" cy="2902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848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91052"/>
            <a:ext cx="2067694" cy="15443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196" y="1706896"/>
            <a:ext cx="3083600" cy="2312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97340">
            <a:off x="5549292" y="2401747"/>
            <a:ext cx="3766948" cy="28135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59">
            <a:off x="640391" y="4225703"/>
            <a:ext cx="3183300" cy="23776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6982">
            <a:off x="4810989" y="3440824"/>
            <a:ext cx="3980942" cy="29734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59">
            <a:off x="601330" y="1456984"/>
            <a:ext cx="4009714" cy="29949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5442">
            <a:off x="4822281" y="2568213"/>
            <a:ext cx="3886345" cy="29027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8163">
            <a:off x="2680204" y="2357156"/>
            <a:ext cx="3886345" cy="2902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8690">
            <a:off x="663015" y="2301224"/>
            <a:ext cx="3886343" cy="2902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58289" y="2968354"/>
            <a:ext cx="3886343" cy="29027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028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0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700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09" y="1706896"/>
            <a:ext cx="2935393" cy="21924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7195">
            <a:off x="3369236" y="2184278"/>
            <a:ext cx="3096342" cy="2312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522">
            <a:off x="5921746" y="1962891"/>
            <a:ext cx="2859450" cy="21357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59">
            <a:off x="629861" y="3850681"/>
            <a:ext cx="3533883" cy="26395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6982">
            <a:off x="5053585" y="3786545"/>
            <a:ext cx="3308845" cy="24714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59">
            <a:off x="601330" y="1456984"/>
            <a:ext cx="4009714" cy="29949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4455">
            <a:off x="4822281" y="2568213"/>
            <a:ext cx="3886345" cy="29027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85463">
            <a:off x="3084251" y="2496901"/>
            <a:ext cx="3886345" cy="2902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97707">
            <a:off x="395536" y="2087861"/>
            <a:ext cx="2067694" cy="15507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5" y="1706896"/>
            <a:ext cx="3096342" cy="2312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19980">
            <a:off x="6005074" y="2019275"/>
            <a:ext cx="3095583" cy="23121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59">
            <a:off x="622462" y="3958605"/>
            <a:ext cx="3374038" cy="25201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6982">
            <a:off x="4774982" y="3474459"/>
            <a:ext cx="3980942" cy="29734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59">
            <a:off x="601330" y="1456984"/>
            <a:ext cx="4009714" cy="29949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3827">
            <a:off x="4822281" y="2568213"/>
            <a:ext cx="3886345" cy="29027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98258">
            <a:off x="4603167" y="2924421"/>
            <a:ext cx="3886345" cy="2902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181">
            <a:off x="745063" y="2177294"/>
            <a:ext cx="3886343" cy="2902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80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0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332656"/>
            <a:ext cx="8712968" cy="147002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GB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nformal Roman" pitchFamily="66" charset="0"/>
              </a:rPr>
              <a:t>Why do we go?</a:t>
            </a:r>
            <a:endParaRPr lang="en-GB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Informal Roman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060848"/>
            <a:ext cx="5253208" cy="39236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9512" y="5013176"/>
            <a:ext cx="871296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nformal Roman" pitchFamily="66" charset="0"/>
              </a:rPr>
              <a:t>This picture tells you all you need to know.</a:t>
            </a:r>
            <a:endParaRPr lang="en-GB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Informal Roman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30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91658"/>
            <a:ext cx="2736304" cy="20437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5" y="1910194"/>
            <a:ext cx="2824157" cy="21094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41623">
            <a:off x="5756265" y="2108009"/>
            <a:ext cx="3424759" cy="25579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59">
            <a:off x="600682" y="4276284"/>
            <a:ext cx="2903526" cy="21686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6982">
            <a:off x="4960498" y="3431694"/>
            <a:ext cx="3980942" cy="29734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59">
            <a:off x="601330" y="1456984"/>
            <a:ext cx="4009714" cy="29949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30971">
            <a:off x="4822281" y="2568213"/>
            <a:ext cx="3886345" cy="29027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8163">
            <a:off x="2680204" y="2357156"/>
            <a:ext cx="3886345" cy="2902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29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2067693" cy="2756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489" y="1590881"/>
            <a:ext cx="3096342" cy="2312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522">
            <a:off x="5617786" y="1838129"/>
            <a:ext cx="3169793" cy="23675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26"/>
          <a:stretch/>
        </p:blipFill>
        <p:spPr>
          <a:xfrm rot="470659">
            <a:off x="141588" y="4276284"/>
            <a:ext cx="3821714" cy="21686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6982">
            <a:off x="4774982" y="3224798"/>
            <a:ext cx="3980942" cy="29734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59">
            <a:off x="601330" y="1744398"/>
            <a:ext cx="4009714" cy="29949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8163">
            <a:off x="4980823" y="2574251"/>
            <a:ext cx="3886345" cy="2902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685">
            <a:off x="2389636" y="2226420"/>
            <a:ext cx="3886345" cy="29027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917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91052"/>
            <a:ext cx="2067694" cy="15443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5" y="1706896"/>
            <a:ext cx="3096342" cy="2312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522">
            <a:off x="5596365" y="1813171"/>
            <a:ext cx="3169793" cy="23675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59">
            <a:off x="600682" y="4276284"/>
            <a:ext cx="2903526" cy="21686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6982">
            <a:off x="4650096" y="3431693"/>
            <a:ext cx="3980942" cy="29734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59">
            <a:off x="668325" y="2140540"/>
            <a:ext cx="3207827" cy="23959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2463">
            <a:off x="4923219" y="3289185"/>
            <a:ext cx="3886345" cy="29027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8163">
            <a:off x="2545279" y="2090557"/>
            <a:ext cx="4308136" cy="32178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15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2067693" cy="2756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5" y="1706896"/>
            <a:ext cx="3096342" cy="2312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522">
            <a:off x="6360154" y="1642122"/>
            <a:ext cx="2315553" cy="17295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59">
            <a:off x="600682" y="4276284"/>
            <a:ext cx="2903526" cy="21686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6982">
            <a:off x="5018480" y="3751964"/>
            <a:ext cx="3582668" cy="26759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59">
            <a:off x="601330" y="1456984"/>
            <a:ext cx="4009714" cy="29949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229">
            <a:off x="4822281" y="2568213"/>
            <a:ext cx="3886345" cy="29027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8163">
            <a:off x="1481971" y="2290847"/>
            <a:ext cx="3580050" cy="26739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79117">
            <a:off x="4627078" y="3029502"/>
            <a:ext cx="3580048" cy="26739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804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0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89772"/>
            <a:ext cx="2592288" cy="19442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5" y="1706896"/>
            <a:ext cx="3096342" cy="2312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522">
            <a:off x="5979823" y="1816052"/>
            <a:ext cx="2804057" cy="20943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59">
            <a:off x="600682" y="4276284"/>
            <a:ext cx="2903526" cy="21686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6982">
            <a:off x="5444689" y="3958333"/>
            <a:ext cx="3312486" cy="24741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59">
            <a:off x="956490" y="2202464"/>
            <a:ext cx="3299393" cy="24643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3130">
            <a:off x="4822281" y="2568213"/>
            <a:ext cx="3886345" cy="29027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8163">
            <a:off x="3140571" y="2674620"/>
            <a:ext cx="3886345" cy="2902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2868">
            <a:off x="671486" y="1841658"/>
            <a:ext cx="3456745" cy="25818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849">
            <a:off x="4395597" y="3296384"/>
            <a:ext cx="3826311" cy="28579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89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0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700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99226"/>
            <a:ext cx="2592288" cy="19362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196" y="1706896"/>
            <a:ext cx="3083600" cy="2312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522">
            <a:off x="6171646" y="2122877"/>
            <a:ext cx="2621101" cy="19577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59">
            <a:off x="600682" y="4276284"/>
            <a:ext cx="2903526" cy="21686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6982">
            <a:off x="4774982" y="3224798"/>
            <a:ext cx="3980942" cy="29734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59">
            <a:off x="601330" y="1456984"/>
            <a:ext cx="4009714" cy="29949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5265">
            <a:off x="4822281" y="2568213"/>
            <a:ext cx="3886345" cy="29027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8163">
            <a:off x="2680204" y="2357156"/>
            <a:ext cx="3886345" cy="2902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8442">
            <a:off x="395979" y="3260127"/>
            <a:ext cx="3886343" cy="2902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5850">
            <a:off x="4737193" y="1768012"/>
            <a:ext cx="3886343" cy="29027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5850">
            <a:off x="662812" y="1905473"/>
            <a:ext cx="3442340" cy="25711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6616">
            <a:off x="4919397" y="3470263"/>
            <a:ext cx="3442340" cy="25711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65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0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700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3000"/>
                            </p:stCondLst>
                            <p:childTnLst>
                              <p:par>
                                <p:cTn id="8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91658"/>
            <a:ext cx="2736304" cy="20437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599328"/>
            <a:ext cx="3240359" cy="24202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522">
            <a:off x="6360155" y="2327965"/>
            <a:ext cx="2315553" cy="17295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59">
            <a:off x="646428" y="3609048"/>
            <a:ext cx="3891765" cy="29068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6982">
            <a:off x="4774982" y="3224798"/>
            <a:ext cx="3980942" cy="29734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59">
            <a:off x="428047" y="1750782"/>
            <a:ext cx="4009714" cy="29949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1803">
            <a:off x="5051505" y="1674236"/>
            <a:ext cx="3527239" cy="26454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8163">
            <a:off x="757987" y="3348941"/>
            <a:ext cx="3886345" cy="2902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072">
            <a:off x="4785396" y="3258628"/>
            <a:ext cx="4033980" cy="30130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20" y="1761677"/>
            <a:ext cx="3886343" cy="2902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698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0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700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2067693" cy="2756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489" y="1495838"/>
            <a:ext cx="3096342" cy="2312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522">
            <a:off x="6429428" y="2023166"/>
            <a:ext cx="2315553" cy="17295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59">
            <a:off x="600682" y="4276284"/>
            <a:ext cx="2903526" cy="21686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6982">
            <a:off x="4930829" y="3250339"/>
            <a:ext cx="3980942" cy="29734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59">
            <a:off x="601330" y="1456984"/>
            <a:ext cx="4009714" cy="29949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6565">
            <a:off x="4822281" y="2636908"/>
            <a:ext cx="3886345" cy="29027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8163">
            <a:off x="2680204" y="2357156"/>
            <a:ext cx="3886345" cy="2902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8163">
            <a:off x="663016" y="1801513"/>
            <a:ext cx="3886343" cy="2902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0803">
            <a:off x="3366773" y="1892414"/>
            <a:ext cx="4336297" cy="32388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59">
            <a:off x="1154423" y="4429701"/>
            <a:ext cx="2903526" cy="21686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68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0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700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91658"/>
            <a:ext cx="2736304" cy="20437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5" y="1706896"/>
            <a:ext cx="3096342" cy="2312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522">
            <a:off x="5458240" y="1813577"/>
            <a:ext cx="3428867" cy="25610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91303">
            <a:off x="507862" y="4060320"/>
            <a:ext cx="2903526" cy="21686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6982">
            <a:off x="4798397" y="3321958"/>
            <a:ext cx="3980942" cy="29734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20464">
            <a:off x="596851" y="2286592"/>
            <a:ext cx="4009714" cy="29949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30971">
            <a:off x="4822281" y="2568213"/>
            <a:ext cx="3886345" cy="29027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8163">
            <a:off x="2680204" y="2357156"/>
            <a:ext cx="3886345" cy="2902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69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2067693" cy="2756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5" y="1706896"/>
            <a:ext cx="3096342" cy="2312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522">
            <a:off x="6360155" y="2327965"/>
            <a:ext cx="2315553" cy="17295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59">
            <a:off x="600682" y="4276284"/>
            <a:ext cx="2903526" cy="21686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6982">
            <a:off x="4774982" y="3224798"/>
            <a:ext cx="3980942" cy="29734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59">
            <a:off x="601330" y="1456984"/>
            <a:ext cx="4009714" cy="29949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3102">
            <a:off x="4822281" y="2568213"/>
            <a:ext cx="3886345" cy="29027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92914">
            <a:off x="2680204" y="2357156"/>
            <a:ext cx="3886345" cy="2902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54148">
            <a:off x="3878604" y="2672412"/>
            <a:ext cx="4087644" cy="30531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08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0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2067694" cy="2756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706896"/>
            <a:ext cx="3096344" cy="2312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1" t="15619" r="30986"/>
          <a:stretch/>
        </p:blipFill>
        <p:spPr>
          <a:xfrm rot="495522">
            <a:off x="6360155" y="1410100"/>
            <a:ext cx="2315553" cy="3565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26"/>
          <a:stretch/>
        </p:blipFill>
        <p:spPr>
          <a:xfrm rot="470659">
            <a:off x="141588" y="4276284"/>
            <a:ext cx="3821714" cy="21686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6982">
            <a:off x="4774982" y="3224798"/>
            <a:ext cx="3980942" cy="29734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59">
            <a:off x="601330" y="1456984"/>
            <a:ext cx="4009714" cy="29949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30971">
            <a:off x="4822280" y="2568213"/>
            <a:ext cx="3886347" cy="29027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8163">
            <a:off x="2680204" y="2357156"/>
            <a:ext cx="3886345" cy="29027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94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91052"/>
            <a:ext cx="2067694" cy="15443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5" y="1706896"/>
            <a:ext cx="3096342" cy="2312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522">
            <a:off x="6360155" y="2327965"/>
            <a:ext cx="2315553" cy="17295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59">
            <a:off x="600682" y="4276284"/>
            <a:ext cx="2903526" cy="21686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6982">
            <a:off x="4774982" y="3224798"/>
            <a:ext cx="3980942" cy="29734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59">
            <a:off x="601330" y="1456984"/>
            <a:ext cx="4009714" cy="29949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422">
            <a:off x="4822281" y="2568213"/>
            <a:ext cx="3886345" cy="29027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8163">
            <a:off x="2680204" y="2357156"/>
            <a:ext cx="3886345" cy="2902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14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2067693" cy="2756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5" y="1706896"/>
            <a:ext cx="3096342" cy="2312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522">
            <a:off x="6360155" y="2327965"/>
            <a:ext cx="2315553" cy="17295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59">
            <a:off x="600682" y="4276284"/>
            <a:ext cx="2903526" cy="21686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6982">
            <a:off x="4774982" y="3224798"/>
            <a:ext cx="3980942" cy="29734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59">
            <a:off x="601330" y="1456984"/>
            <a:ext cx="4009714" cy="29949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55">
            <a:off x="4822281" y="2568213"/>
            <a:ext cx="3886345" cy="29027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8163">
            <a:off x="2680204" y="2357156"/>
            <a:ext cx="3886345" cy="2902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8163">
            <a:off x="4948640" y="3629492"/>
            <a:ext cx="3886343" cy="2902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934">
            <a:off x="520057" y="1808523"/>
            <a:ext cx="3886343" cy="29027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1089">
            <a:off x="4578831" y="2823149"/>
            <a:ext cx="3886342" cy="29027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77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0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700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2067693" cy="2756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5" y="1706896"/>
            <a:ext cx="3096342" cy="2312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522">
            <a:off x="5519636" y="2114111"/>
            <a:ext cx="3460026" cy="25843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32" b="27488"/>
          <a:stretch/>
        </p:blipFill>
        <p:spPr>
          <a:xfrm rot="470659">
            <a:off x="500950" y="4297384"/>
            <a:ext cx="2935873" cy="22217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6982">
            <a:off x="4774982" y="3224798"/>
            <a:ext cx="3980942" cy="29734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59">
            <a:off x="601330" y="1456984"/>
            <a:ext cx="4009714" cy="29949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4699">
            <a:off x="4822281" y="2568213"/>
            <a:ext cx="3886345" cy="29027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8163">
            <a:off x="2680204" y="2357156"/>
            <a:ext cx="3886345" cy="2902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8163">
            <a:off x="663017" y="1809378"/>
            <a:ext cx="3886343" cy="2902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3734">
            <a:off x="4285976" y="3361463"/>
            <a:ext cx="3886343" cy="29027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7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0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700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91052"/>
            <a:ext cx="2067694" cy="15443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5" y="1706896"/>
            <a:ext cx="3096342" cy="2312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522">
            <a:off x="6360155" y="2327965"/>
            <a:ext cx="2315553" cy="17295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59">
            <a:off x="600682" y="4276284"/>
            <a:ext cx="2903526" cy="21686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6982">
            <a:off x="4774982" y="3224798"/>
            <a:ext cx="3980942" cy="29734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59">
            <a:off x="601330" y="1456984"/>
            <a:ext cx="4009714" cy="29949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047">
            <a:off x="4822281" y="2568213"/>
            <a:ext cx="3886345" cy="29027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8163">
            <a:off x="2680204" y="2357156"/>
            <a:ext cx="3886345" cy="2902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899">
            <a:off x="4670929" y="3410466"/>
            <a:ext cx="3886343" cy="2902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8582">
            <a:off x="527578" y="3427063"/>
            <a:ext cx="3886343" cy="29027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4161">
            <a:off x="4851294" y="1652054"/>
            <a:ext cx="3886342" cy="29027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4161">
            <a:off x="4777758" y="3436738"/>
            <a:ext cx="3886342" cy="29027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348" y="2184058"/>
            <a:ext cx="3886342" cy="29027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96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0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700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3000"/>
                            </p:stCondLst>
                            <p:childTnLst>
                              <p:par>
                                <p:cTn id="8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6000"/>
                            </p:stCondLst>
                            <p:childTnLst>
                              <p:par>
                                <p:cTn id="8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00" y="1706896"/>
            <a:ext cx="3177290" cy="23731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58638">
            <a:off x="3131980" y="2265247"/>
            <a:ext cx="3652741" cy="27282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522">
            <a:off x="5659830" y="2123680"/>
            <a:ext cx="3141854" cy="23466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59">
            <a:off x="628035" y="3877333"/>
            <a:ext cx="3494408" cy="26100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6982">
            <a:off x="4774982" y="3224798"/>
            <a:ext cx="3980942" cy="29734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59">
            <a:off x="1229719" y="1759906"/>
            <a:ext cx="2728466" cy="36529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5185">
            <a:off x="4680894" y="2319230"/>
            <a:ext cx="3631871" cy="27126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8163">
            <a:off x="2667970" y="2388899"/>
            <a:ext cx="3886345" cy="2902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24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8" r="6316" b="18162"/>
          <a:stretch/>
        </p:blipFill>
        <p:spPr>
          <a:xfrm>
            <a:off x="415714" y="1706896"/>
            <a:ext cx="3677701" cy="26486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315" y="1776939"/>
            <a:ext cx="3490122" cy="26068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522">
            <a:off x="5383813" y="2139790"/>
            <a:ext cx="3378952" cy="25237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44947"/>
          <a:stretch/>
        </p:blipFill>
        <p:spPr>
          <a:xfrm rot="470659">
            <a:off x="1116343" y="3262625"/>
            <a:ext cx="1876271" cy="3175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6982">
            <a:off x="4774982" y="3224798"/>
            <a:ext cx="3980942" cy="29734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67343">
            <a:off x="1269172" y="2101349"/>
            <a:ext cx="3481885" cy="26006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933" y="2904155"/>
            <a:ext cx="3886345" cy="29027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8163">
            <a:off x="2680204" y="2357156"/>
            <a:ext cx="3886345" cy="2902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37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14" y="1571894"/>
            <a:ext cx="3457837" cy="25827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78796">
            <a:off x="3002522" y="1685838"/>
            <a:ext cx="3735942" cy="27904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2" t="17138" r="30202" b="7589"/>
          <a:stretch/>
        </p:blipFill>
        <p:spPr>
          <a:xfrm rot="5569242">
            <a:off x="5956934" y="1804889"/>
            <a:ext cx="2925803" cy="25304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36677">
            <a:off x="306621" y="3047425"/>
            <a:ext cx="3676020" cy="27456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8" t="12598" r="22993" b="25654"/>
          <a:stretch/>
        </p:blipFill>
        <p:spPr>
          <a:xfrm rot="5681928">
            <a:off x="3841793" y="2933007"/>
            <a:ext cx="4426793" cy="29745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24711">
            <a:off x="1239100" y="2333573"/>
            <a:ext cx="3355143" cy="25060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30971">
            <a:off x="5319898" y="2357156"/>
            <a:ext cx="3886345" cy="29027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15586">
            <a:off x="3206014" y="2499959"/>
            <a:ext cx="3886345" cy="2902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49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2" b="34102"/>
          <a:stretch/>
        </p:blipFill>
        <p:spPr>
          <a:xfrm>
            <a:off x="310524" y="1624677"/>
            <a:ext cx="3276405" cy="19516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1" t="26865" r="35706" b="8790"/>
          <a:stretch/>
        </p:blipFill>
        <p:spPr>
          <a:xfrm rot="10800000">
            <a:off x="3765307" y="1473464"/>
            <a:ext cx="2350793" cy="27248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522">
            <a:off x="5514998" y="1833947"/>
            <a:ext cx="3114157" cy="23260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59">
            <a:off x="632861" y="3806933"/>
            <a:ext cx="3598679" cy="26879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2" t="8486" r="18804" b="13473"/>
          <a:stretch/>
        </p:blipFill>
        <p:spPr>
          <a:xfrm rot="21186982">
            <a:off x="6264233" y="4147507"/>
            <a:ext cx="2274048" cy="23204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9710" y="2152087"/>
            <a:ext cx="3336950" cy="24924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2100">
            <a:off x="4762820" y="3439146"/>
            <a:ext cx="3633290" cy="27137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8163">
            <a:off x="2680204" y="2357156"/>
            <a:ext cx="3886345" cy="2902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65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4271">
            <a:off x="224574" y="2208515"/>
            <a:ext cx="3412643" cy="25489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187" y="1756028"/>
            <a:ext cx="3770199" cy="28160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" t="9261" r="26125"/>
          <a:stretch/>
        </p:blipFill>
        <p:spPr>
          <a:xfrm rot="495522">
            <a:off x="5906777" y="1791685"/>
            <a:ext cx="2792522" cy="27447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59">
            <a:off x="600682" y="4276284"/>
            <a:ext cx="2903526" cy="21686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6982">
            <a:off x="5489919" y="4202774"/>
            <a:ext cx="2809422" cy="20983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5281" r="15620" b="27547"/>
          <a:stretch/>
        </p:blipFill>
        <p:spPr>
          <a:xfrm rot="470659">
            <a:off x="1732085" y="2604381"/>
            <a:ext cx="2419032" cy="28181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8" t="16378" r="28069" b="18713"/>
          <a:stretch/>
        </p:blipFill>
        <p:spPr>
          <a:xfrm rot="343862">
            <a:off x="5471111" y="2596049"/>
            <a:ext cx="3024648" cy="29844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8163">
            <a:off x="2680204" y="2357156"/>
            <a:ext cx="3886345" cy="2902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856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79329">
            <a:off x="126907" y="2001741"/>
            <a:ext cx="3449225" cy="2576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5" y="1706896"/>
            <a:ext cx="3096342" cy="2312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522">
            <a:off x="6360155" y="2327965"/>
            <a:ext cx="2315553" cy="17295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59">
            <a:off x="600682" y="4276284"/>
            <a:ext cx="2903526" cy="21686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6982">
            <a:off x="4774982" y="3224798"/>
            <a:ext cx="3980942" cy="29734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659">
            <a:off x="601330" y="1456984"/>
            <a:ext cx="4009714" cy="29949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1583">
            <a:off x="4966557" y="2750834"/>
            <a:ext cx="3597792" cy="2687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88200" y="2357156"/>
            <a:ext cx="3870352" cy="29027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43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18</Words>
  <Application>Microsoft Office PowerPoint</Application>
  <PresentationFormat>On-screen Show (4:3)</PresentationFormat>
  <Paragraphs>4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Ford Castle</vt:lpstr>
      <vt:lpstr>Why do we go?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Ford Castle</dc:title>
  <dc:creator>Mr. Pearson</dc:creator>
  <cp:lastModifiedBy>Mr. Pearson</cp:lastModifiedBy>
  <cp:revision>29</cp:revision>
  <dcterms:created xsi:type="dcterms:W3CDTF">2017-05-25T08:41:25Z</dcterms:created>
  <dcterms:modified xsi:type="dcterms:W3CDTF">2017-05-26T15:42:21Z</dcterms:modified>
</cp:coreProperties>
</file>